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666" r:id="rId3"/>
    <p:sldId id="670" r:id="rId4"/>
    <p:sldId id="696" r:id="rId5"/>
    <p:sldId id="698" r:id="rId6"/>
    <p:sldId id="705" r:id="rId7"/>
    <p:sldId id="699" r:id="rId8"/>
    <p:sldId id="700" r:id="rId9"/>
    <p:sldId id="701" r:id="rId10"/>
    <p:sldId id="702" r:id="rId11"/>
    <p:sldId id="703" r:id="rId12"/>
    <p:sldId id="671" r:id="rId13"/>
    <p:sldId id="686" r:id="rId14"/>
    <p:sldId id="675" r:id="rId15"/>
    <p:sldId id="704" r:id="rId16"/>
    <p:sldId id="677" r:id="rId17"/>
    <p:sldId id="691" r:id="rId18"/>
    <p:sldId id="678" r:id="rId19"/>
    <p:sldId id="688" r:id="rId20"/>
    <p:sldId id="62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4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1D8D624-E8FF-4914-9C44-B197BA201F2A}"/>
    <pc:docChg chg="custSel delSld modSld">
      <pc:chgData name="Rob Sewell" userId="c802df42025d5e1f" providerId="LiveId" clId="{41D8D624-E8FF-4914-9C44-B197BA201F2A}" dt="2023-01-13T11:47:13.005" v="55" actId="2696"/>
      <pc:docMkLst>
        <pc:docMk/>
      </pc:docMkLst>
      <pc:sldChg chg="modSp mod">
        <pc:chgData name="Rob Sewell" userId="c802df42025d5e1f" providerId="LiveId" clId="{41D8D624-E8FF-4914-9C44-B197BA201F2A}" dt="2023-01-13T11:46:36.282" v="52" actId="20577"/>
        <pc:sldMkLst>
          <pc:docMk/>
          <pc:sldMk cId="1105271378" sldId="256"/>
        </pc:sldMkLst>
        <pc:spChg chg="mod">
          <ac:chgData name="Rob Sewell" userId="c802df42025d5e1f" providerId="LiveId" clId="{41D8D624-E8FF-4914-9C44-B197BA201F2A}" dt="2023-01-13T11:46:36.282" v="52" actId="20577"/>
          <ac:spMkLst>
            <pc:docMk/>
            <pc:sldMk cId="1105271378" sldId="256"/>
            <ac:spMk id="2" creationId="{2D008A50-4335-F36E-AF38-2CB5C45C22E5}"/>
          </ac:spMkLst>
        </pc:spChg>
      </pc:sldChg>
      <pc:sldChg chg="del">
        <pc:chgData name="Rob Sewell" userId="c802df42025d5e1f" providerId="LiveId" clId="{41D8D624-E8FF-4914-9C44-B197BA201F2A}" dt="2023-01-13T11:47:13.005" v="55" actId="2696"/>
        <pc:sldMkLst>
          <pc:docMk/>
          <pc:sldMk cId="529279411" sldId="289"/>
        </pc:sldMkLst>
      </pc:sldChg>
      <pc:sldChg chg="del">
        <pc:chgData name="Rob Sewell" userId="c802df42025d5e1f" providerId="LiveId" clId="{41D8D624-E8FF-4914-9C44-B197BA201F2A}" dt="2023-01-13T11:46:12.008" v="1" actId="47"/>
        <pc:sldMkLst>
          <pc:docMk/>
          <pc:sldMk cId="3898447929" sldId="292"/>
        </pc:sldMkLst>
      </pc:sldChg>
      <pc:sldChg chg="del">
        <pc:chgData name="Rob Sewell" userId="c802df42025d5e1f" providerId="LiveId" clId="{41D8D624-E8FF-4914-9C44-B197BA201F2A}" dt="2023-01-13T11:46:12.972" v="2" actId="47"/>
        <pc:sldMkLst>
          <pc:docMk/>
          <pc:sldMk cId="66073738" sldId="296"/>
        </pc:sldMkLst>
      </pc:sldChg>
      <pc:sldChg chg="del">
        <pc:chgData name="Rob Sewell" userId="c802df42025d5e1f" providerId="LiveId" clId="{41D8D624-E8FF-4914-9C44-B197BA201F2A}" dt="2023-01-13T11:46:09.520" v="0" actId="47"/>
        <pc:sldMkLst>
          <pc:docMk/>
          <pc:sldMk cId="282049359" sldId="297"/>
        </pc:sldMkLst>
      </pc:sldChg>
      <pc:sldChg chg="del">
        <pc:chgData name="Rob Sewell" userId="c802df42025d5e1f" providerId="LiveId" clId="{41D8D624-E8FF-4914-9C44-B197BA201F2A}" dt="2023-01-13T11:46:40.962" v="53" actId="2696"/>
        <pc:sldMkLst>
          <pc:docMk/>
          <pc:sldMk cId="50257884" sldId="665"/>
        </pc:sldMkLst>
      </pc:sldChg>
      <pc:sldChg chg="del">
        <pc:chgData name="Rob Sewell" userId="c802df42025d5e1f" providerId="LiveId" clId="{41D8D624-E8FF-4914-9C44-B197BA201F2A}" dt="2023-01-13T11:46:47.639" v="54" actId="2696"/>
        <pc:sldMkLst>
          <pc:docMk/>
          <pc:sldMk cId="2301795144" sldId="684"/>
        </pc:sldMkLst>
      </pc:sldChg>
      <pc:sldMasterChg chg="delSldLayout">
        <pc:chgData name="Rob Sewell" userId="c802df42025d5e1f" providerId="LiveId" clId="{41D8D624-E8FF-4914-9C44-B197BA201F2A}" dt="2023-01-13T11:47:13.005" v="55" actId="2696"/>
        <pc:sldMasterMkLst>
          <pc:docMk/>
          <pc:sldMasterMk cId="2528705464" sldId="2147483648"/>
        </pc:sldMasterMkLst>
        <pc:sldLayoutChg chg="del">
          <pc:chgData name="Rob Sewell" userId="c802df42025d5e1f" providerId="LiveId" clId="{41D8D624-E8FF-4914-9C44-B197BA201F2A}" dt="2023-01-13T11:46:09.520" v="0" actId="47"/>
          <pc:sldLayoutMkLst>
            <pc:docMk/>
            <pc:sldMasterMk cId="2528705464" sldId="2147483648"/>
            <pc:sldLayoutMk cId="218862275" sldId="2147483662"/>
          </pc:sldLayoutMkLst>
        </pc:sldLayoutChg>
        <pc:sldLayoutChg chg="del">
          <pc:chgData name="Rob Sewell" userId="c802df42025d5e1f" providerId="LiveId" clId="{41D8D624-E8FF-4914-9C44-B197BA201F2A}" dt="2023-01-13T11:46:12.008" v="1" actId="47"/>
          <pc:sldLayoutMkLst>
            <pc:docMk/>
            <pc:sldMasterMk cId="2528705464" sldId="2147483648"/>
            <pc:sldLayoutMk cId="2504269897" sldId="2147483663"/>
          </pc:sldLayoutMkLst>
        </pc:sldLayoutChg>
        <pc:sldLayoutChg chg="del">
          <pc:chgData name="Rob Sewell" userId="c802df42025d5e1f" providerId="LiveId" clId="{41D8D624-E8FF-4914-9C44-B197BA201F2A}" dt="2023-01-13T11:46:12.972" v="2" actId="47"/>
          <pc:sldLayoutMkLst>
            <pc:docMk/>
            <pc:sldMasterMk cId="2528705464" sldId="2147483648"/>
            <pc:sldLayoutMk cId="1015242309" sldId="2147483664"/>
          </pc:sldLayoutMkLst>
        </pc:sldLayoutChg>
        <pc:sldLayoutChg chg="del">
          <pc:chgData name="Rob Sewell" userId="c802df42025d5e1f" providerId="LiveId" clId="{41D8D624-E8FF-4914-9C44-B197BA201F2A}" dt="2023-01-13T11:47:13.005" v="55" actId="2696"/>
          <pc:sldLayoutMkLst>
            <pc:docMk/>
            <pc:sldMasterMk cId="2528705464" sldId="2147483648"/>
            <pc:sldLayoutMk cId="2778519857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D1A51-76A4-4D89-9DDC-ED178C788CA4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94B90-BCD7-4B7E-8EF0-C5E2B41CF7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4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endParaRPr lang="en-GB"/>
          </a:p>
          <a:p>
            <a:r>
              <a:rPr lang="en-GB"/>
              <a:t>Want the  same environment for everyone and both of us without issues under our control </a:t>
            </a:r>
          </a:p>
          <a:p>
            <a:endParaRPr lang="en-GB"/>
          </a:p>
          <a:p>
            <a:r>
              <a:rPr lang="en-GB"/>
              <a:t>- Having the same extensions for example – Jess had Git graph and Rob </a:t>
            </a:r>
            <a:r>
              <a:rPr lang="en-GB" err="1"/>
              <a:t>didnt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70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Configuration as code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94B90-BCD7-4B7E-8EF0-C5E2B41CF73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13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r>
              <a:rPr lang="en-US"/>
              <a:t>Docker image tags</a:t>
            </a:r>
          </a:p>
          <a:p>
            <a:r>
              <a:rPr lang="en-US"/>
              <a:t>Then the </a:t>
            </a:r>
            <a:r>
              <a:rPr lang="en-US" err="1"/>
              <a:t>devcontainer</a:t>
            </a:r>
            <a:r>
              <a:rPr lang="en-US"/>
              <a:t> will notice the configurations changed and when we rebuild it’ll pull new images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70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On push paths – certain files that meant we wanted to rebuild container</a:t>
            </a:r>
          </a:p>
          <a:p>
            <a:r>
              <a:rPr lang="en-US" err="1"/>
              <a:t>Workflow_dispatch</a:t>
            </a:r>
            <a:r>
              <a:rPr lang="en-US"/>
              <a:t> – so we can run it manually</a:t>
            </a:r>
          </a:p>
          <a:p>
            <a:r>
              <a:rPr lang="en-US"/>
              <a:t>Bump version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GB" err="1"/>
              <a:t>Github</a:t>
            </a:r>
            <a:r>
              <a:rPr lang="en-GB"/>
              <a:t> secrets – following best practices not to store credentials in our repo</a:t>
            </a:r>
          </a:p>
          <a:p>
            <a:r>
              <a:rPr lang="en-GB"/>
              <a:t>Build-push-action – pushes containers to docker repo</a:t>
            </a:r>
          </a:p>
          <a:p>
            <a:r>
              <a:rPr lang="en-GB"/>
              <a:t>Find &amp; replace – 2 steps – couldn’t be bothered with the regex</a:t>
            </a:r>
          </a:p>
          <a:p>
            <a:r>
              <a:rPr lang="en-GB"/>
              <a:t>Add &amp;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02B4-3551-4E97-ADE1-9F5465507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4EB0-6E40-9FCF-25E9-ABA63D621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206C-E4D4-B451-132E-64DC81D4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0D564-7099-EFF1-26D9-FD0C5A6F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578E-495F-31C4-0534-FDB8A465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68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610F-5E22-37C3-FBC8-D1A6595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FDE9F-1FDB-41D8-F966-4EC0D8440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7E1B-2AB0-64B6-50CB-C31DF9CA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DB03-7263-9648-FE62-05298E3D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B8C3-7CA4-C6AD-E9D7-3394E708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40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33903-9760-FD68-5392-459D7515B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287AA-B547-CFE5-2456-BF42357D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5A8F-AD8C-F834-6811-D4D0AC9B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FDC1-EACB-CD12-0D46-F94D01A4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1351-C7CB-DF4D-13F4-53C7DDC8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6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12886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9F56-1497-DD08-3A54-DD6F63CA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43878-3152-A197-727D-244D7448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6417-996F-D8BB-6F69-765A4181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4E3C-4518-4DF2-8900-BD81D762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0925F-2896-0CD8-FDF1-4A6B8191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48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161B-CB92-DC5C-BD27-44F062E4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F750-0365-84D9-94FD-346245E93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E7B97-5822-5C7A-B45E-76921CEB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2491-A511-EDEA-5D43-E27B0226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DF04C-3266-99D1-A656-93565B9C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79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170-8AE3-771B-38D6-2C6C0798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18A9-DF00-A1A1-B823-0990EB48F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99CA1-8957-7D6B-478E-43CE44DF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F806-9CE4-8BAA-FFAD-25B5C1F6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97749-F4F3-6284-7998-92EF4907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9D0BE-E053-70F1-90AC-B53CB96B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8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D674-064A-96D1-6B2C-4E2C7588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A9472-4C29-22BC-1EC8-6922CED9B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71FEF-9A99-AF9B-7EB1-7A4D5C3D1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C96EE-66A0-A70C-15E3-FA21CC357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1F8B0-42AA-20B3-A0A9-6DEA723C4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3CADD-78D8-72C5-29A3-35BEAC69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F1DF2-814B-E818-5D04-5DC17791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8516A-1711-BCDE-FD6F-4429BE94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3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0520-90F8-038E-B31F-94F51C3E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D657D-397B-6946-027E-340C5A0E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AC33C-7DE7-FBF1-C0E5-8C055215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27478-F627-D65C-43BE-A8F44385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5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BE9F4-C309-B07C-8264-178C53E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3D43E-C22D-3E59-D86E-73382459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6B1C-4ABE-A67A-8104-F0768DE3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78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A98D-3D04-88DD-70A7-42BDE439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DCC1-B498-6876-600C-0DBA96C3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4BF8F-4D2D-73BD-BA8B-954D244F8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A2C53-127E-430B-6706-10712983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90519-7E89-D72F-4283-664F732F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D028-1123-9F9C-10A9-A3676010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B001-2DEB-096B-A43C-56E7A25F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B9108-9F12-DEFA-9157-D3F461C68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669DF-3C11-31A6-9135-18AC1006F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B177-AB5B-639C-2EF3-5082B325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589E5-4ADB-AC31-2752-57CE6CC6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BEB9F-F32F-25BF-E96C-D9B58690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32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324E3-E41F-CA35-C1F6-AFA8D2C3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F15C-CD82-D0D5-BB0C-489ACC49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D7AF-3256-DA69-67FC-E602944CC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3DB69-40C1-4A41-9201-85703F90DCF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CA5C7-452D-FAB0-3D81-DF4130E39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EF4E-94B3-5E6F-49D2-F670BA29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70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ric_welch?utm_source=unsplash&amp;utm_medium=referral&amp;utm_content=creditCopyTex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cotland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tasmith?utm_source=unsplash&amp;utm_medium=referral&amp;utm_content=creditCopyText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mply-the-test.blogspot.com/2010/05/it-works-on-my-machine.html" TargetMode="External"/><Relationship Id="rId5" Type="http://schemas.openxmlformats.org/officeDocument/2006/relationships/image" Target="../media/image13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8A50-4335-F36E-AF38-2CB5C45C2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Why every project should have a dev container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27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Frank Busch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4460" y="10842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743E45C7-39EC-FE0C-59E8-D2738624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793241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248" y="910249"/>
            <a:ext cx="2205871" cy="821837"/>
          </a:xfrm>
        </p:spPr>
        <p:txBody>
          <a:bodyPr>
            <a:normAutofit/>
          </a:bodyPr>
          <a:lstStyle/>
          <a:p>
            <a:r>
              <a:rPr lang="fr-FR" sz="4000" err="1"/>
              <a:t>Identical</a:t>
            </a:r>
            <a:endParaRPr lang="en-GB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088" y="2517729"/>
            <a:ext cx="3822189" cy="28455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/>
              <a:t>So that everyone is able to have the same experience and able to concentrate on developing rather than setting up.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5343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Jan Antonin Kolar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6135-C0FA-BE83-F21D-1D61D839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50"/>
            <a:ext cx="3290887" cy="893110"/>
          </a:xfrm>
        </p:spPr>
        <p:txBody>
          <a:bodyPr anchor="ctr">
            <a:normAutofit/>
          </a:bodyPr>
          <a:lstStyle/>
          <a:p>
            <a:r>
              <a:rPr lang="en-US" sz="4000"/>
              <a:t>Features</a:t>
            </a:r>
            <a:endParaRPr lang="en-GB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08CA6-A9AE-EE8F-7ECF-67AB4E524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2"/>
          <a:stretch/>
        </p:blipFill>
        <p:spPr>
          <a:xfrm>
            <a:off x="20" y="-67225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4E6C-A0DE-73BB-CDB0-1F09748C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4371416"/>
            <a:ext cx="8192340" cy="12494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self-contained, shareable units of installation code and development container configuration.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2320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Updating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Marius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Masalar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5B9E40-016A-4FDB-87FE-EE24A7F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28" y="370286"/>
            <a:ext cx="5842143" cy="6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1837F-EC7B-4CEB-1AE8-72557FA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7" y="802816"/>
            <a:ext cx="7538485" cy="49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84F91-E43F-2DCE-CB27-48A8050B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1058732"/>
            <a:ext cx="7696793" cy="44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Consultant</a:t>
            </a:r>
            <a:br>
              <a:rPr lang="en-US"/>
            </a:br>
            <a:r>
              <a:rPr lang="en-US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/</a:t>
            </a:r>
            <a:r>
              <a:rPr lang="en-US" err="1"/>
              <a:t>robsewellsqldba</a:t>
            </a:r>
            <a:endParaRPr lang="en-US"/>
          </a:p>
          <a:p>
            <a:r>
              <a:rPr lang="en-US"/>
              <a:t>@sqldbawithbeard</a:t>
            </a:r>
          </a:p>
          <a:p>
            <a:r>
              <a:rPr lang="en-US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beard.media</a:t>
            </a:r>
            <a:r>
              <a:rPr lang="en-US"/>
              <a:t>/book</a:t>
            </a:r>
            <a:br>
              <a:rPr lang="en-US"/>
            </a:br>
            <a:r>
              <a:rPr lang="en-US"/>
              <a:t>dbachecks</a:t>
            </a:r>
            <a:br>
              <a:rPr lang="en-US"/>
            </a:br>
            <a:r>
              <a:rPr lang="en-US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373605" cy="2409140"/>
          </a:xfrm>
        </p:spPr>
        <p:txBody>
          <a:bodyPr/>
          <a:lstStyle/>
          <a:p>
            <a:r>
              <a:rPr lang="en-US"/>
              <a:t>Bearded Consultant</a:t>
            </a:r>
          </a:p>
          <a:p>
            <a:r>
              <a:rPr lang="en-US"/>
              <a:t>Automator</a:t>
            </a:r>
          </a:p>
          <a:p>
            <a:r>
              <a:rPr lang="en-US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1AEBD09B-07A9-6D8B-C59D-453ECC74F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ED6F91-0EF1-2E6F-E179-65260243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6B67004-C6D0-3513-0DFB-A4AB3AD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968E25B-8F59-E9E4-7A3F-9C95441C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6834D-0BE8-F47E-3615-51822CCF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C6AB-91B5-7818-2A90-33866A2161BD}"/>
              </a:ext>
            </a:extLst>
          </p:cNvPr>
          <p:cNvSpPr txBox="1"/>
          <p:nvPr/>
        </p:nvSpPr>
        <p:spPr>
          <a:xfrm rot="19736600">
            <a:off x="-68573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solidFill>
                  <a:srgbClr val="EC8631"/>
                </a:solidFill>
              </a:rPr>
              <a:t>Register Now</a:t>
            </a:r>
            <a:br>
              <a:rPr lang="en-GB" sz="2400" b="1">
                <a:solidFill>
                  <a:srgbClr val="EC8631"/>
                </a:solidFill>
              </a:rPr>
            </a:br>
            <a:br>
              <a:rPr lang="en-GB" sz="2400" b="1">
                <a:solidFill>
                  <a:srgbClr val="EC8631"/>
                </a:solidFill>
              </a:rPr>
            </a:br>
            <a:r>
              <a:rPr lang="en-GB" sz="2400" b="1">
                <a:solidFill>
                  <a:schemeClr val="bg1"/>
                </a:solidFill>
              </a:rPr>
              <a:t>events.sqlbits.com/2023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8FA2B-86AC-65F0-9BB4-845966CC4928}"/>
              </a:ext>
            </a:extLst>
          </p:cNvPr>
          <p:cNvSpPr txBox="1"/>
          <p:nvPr/>
        </p:nvSpPr>
        <p:spPr>
          <a:xfrm>
            <a:off x="68580" y="4839841"/>
            <a:ext cx="6918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rgbClr val="EC8631"/>
                </a:solidFill>
              </a:rPr>
              <a:t>Submit Sessions</a:t>
            </a:r>
          </a:p>
          <a:p>
            <a:br>
              <a:rPr lang="en-GB" sz="2400" b="1">
                <a:solidFill>
                  <a:srgbClr val="EC8631"/>
                </a:solidFill>
              </a:rPr>
            </a:br>
            <a:r>
              <a:rPr lang="en-GB" sz="2400" b="1">
                <a:solidFill>
                  <a:schemeClr val="bg1"/>
                </a:solidFill>
              </a:rPr>
              <a:t>sessionize.com/sqlbits-2023</a:t>
            </a:r>
            <a:br>
              <a:rPr lang="en-GB" sz="2400" b="1">
                <a:solidFill>
                  <a:schemeClr val="bg1"/>
                </a:solidFill>
              </a:rPr>
            </a:br>
            <a:br>
              <a:rPr lang="en-GB" sz="2400" b="1">
                <a:solidFill>
                  <a:schemeClr val="bg1"/>
                </a:solidFill>
              </a:rPr>
            </a:br>
            <a:r>
              <a:rPr lang="en-GB" sz="2400" b="1">
                <a:solidFill>
                  <a:schemeClr val="bg1"/>
                </a:solidFill>
              </a:rPr>
              <a:t>sessionize.com/sqlbits-trainingdays2023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74CB-A36A-2AB2-C5EA-87150741C775}"/>
              </a:ext>
            </a:extLst>
          </p:cNvPr>
          <p:cNvSpPr txBox="1"/>
          <p:nvPr/>
        </p:nvSpPr>
        <p:spPr>
          <a:xfrm>
            <a:off x="7154779" y="5541545"/>
            <a:ext cx="49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>
                <a:solidFill>
                  <a:srgbClr val="EC8631"/>
                </a:solidFill>
              </a:rPr>
              <a:t>Volunteer</a:t>
            </a:r>
            <a:br>
              <a:rPr lang="en-GB" sz="2400" b="1">
                <a:solidFill>
                  <a:srgbClr val="EC8631"/>
                </a:solidFill>
              </a:rPr>
            </a:br>
            <a:br>
              <a:rPr lang="en-GB" sz="2400" b="1">
                <a:solidFill>
                  <a:srgbClr val="EC8631"/>
                </a:solidFill>
              </a:rPr>
            </a:br>
            <a:r>
              <a:rPr lang="en-GB" sz="2400" b="1" err="1">
                <a:solidFill>
                  <a:schemeClr val="bg1"/>
                </a:solidFill>
              </a:rPr>
              <a:t>beard.media</a:t>
            </a:r>
            <a:r>
              <a:rPr lang="en-GB" sz="2400" b="1">
                <a:solidFill>
                  <a:schemeClr val="bg1"/>
                </a:solidFill>
              </a:rPr>
              <a:t>/sqlbits-helpers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0BCCC-8548-67B7-BD0F-2CC67964366D}"/>
              </a:ext>
            </a:extLst>
          </p:cNvPr>
          <p:cNvSpPr txBox="1"/>
          <p:nvPr/>
        </p:nvSpPr>
        <p:spPr>
          <a:xfrm rot="1514005">
            <a:off x="831451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solidFill>
                  <a:srgbClr val="EC8631"/>
                </a:solidFill>
              </a:rPr>
              <a:t>Register Now</a:t>
            </a:r>
            <a:br>
              <a:rPr lang="en-GB" sz="2400" b="1">
                <a:solidFill>
                  <a:srgbClr val="EC8631"/>
                </a:solidFill>
              </a:rPr>
            </a:br>
            <a:br>
              <a:rPr lang="en-GB" sz="2400" b="1">
                <a:solidFill>
                  <a:srgbClr val="EC8631"/>
                </a:solidFill>
              </a:rPr>
            </a:br>
            <a:r>
              <a:rPr lang="en-GB" sz="2400" b="1">
                <a:solidFill>
                  <a:schemeClr val="bg1"/>
                </a:solidFill>
              </a:rPr>
              <a:t>events.sqlbits.com/2023</a:t>
            </a:r>
          </a:p>
        </p:txBody>
      </p:sp>
    </p:spTree>
    <p:extLst>
      <p:ext uri="{BB962C8B-B14F-4D97-AF65-F5344CB8AC3E}">
        <p14:creationId xmlns:p14="http://schemas.microsoft.com/office/powerpoint/2010/main" val="134663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rock&#10;&#10;Description automatically generated">
            <a:extLst>
              <a:ext uri="{FF2B5EF4-FFF2-40B4-BE49-F238E27FC236}">
                <a16:creationId xmlns:a16="http://schemas.microsoft.com/office/drawing/2014/main" id="{6D5A781E-2A4C-F707-50ED-3906C54E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5B413-0DF7-A316-ABDF-ED327E5A27C5}"/>
              </a:ext>
            </a:extLst>
          </p:cNvPr>
          <p:cNvSpPr txBox="1"/>
          <p:nvPr/>
        </p:nvSpPr>
        <p:spPr>
          <a:xfrm>
            <a:off x="8924860" y="667333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Eric Welch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31C24-A371-92E1-DE51-F2E61B5E2D77}"/>
              </a:ext>
            </a:extLst>
          </p:cNvPr>
          <p:cNvSpPr txBox="1"/>
          <p:nvPr/>
        </p:nvSpPr>
        <p:spPr>
          <a:xfrm>
            <a:off x="517109" y="390985"/>
            <a:ext cx="2358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8387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Rebecca </a:t>
            </a:r>
            <a:r>
              <a:rPr lang="en-US" err="1">
                <a:hlinkClick r:id="rId3"/>
              </a:rPr>
              <a:t>Prest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9" name="Picture 8" descr="Works On My Machine">
            <a:hlinkClick r:id="rId5"/>
            <a:extLst>
              <a:ext uri="{FF2B5EF4-FFF2-40B4-BE49-F238E27FC236}">
                <a16:creationId xmlns:a16="http://schemas.microsoft.com/office/drawing/2014/main" id="{12830239-0D05-FD47-2C67-600858F6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800888"/>
            <a:ext cx="5429644" cy="54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Product Heartbeat - Comics - Works on my machine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08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Rebecca </a:t>
            </a:r>
            <a:r>
              <a:rPr lang="en-US" err="1">
                <a:hlinkClick r:id="rId3"/>
              </a:rPr>
              <a:t>Prest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Product Heartbeat - Comics - Works on my machine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76123-A7D4-F245-77DD-01A3FC9F2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86" y="799774"/>
            <a:ext cx="5428571" cy="5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3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740B3CF7-2EFB-F90F-9A50-9085E74B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" y="-1131262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D1D5-E19C-927E-D189-C037093C0EE5}"/>
              </a:ext>
            </a:extLst>
          </p:cNvPr>
          <p:cNvSpPr txBox="1"/>
          <p:nvPr/>
        </p:nvSpPr>
        <p:spPr>
          <a:xfrm>
            <a:off x="8754592" y="658326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Marta Smith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0AB7C2-86A7-559C-20C9-48E8B17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9" y="624314"/>
            <a:ext cx="6321921" cy="52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C0DF2-A993-8758-A496-AE5BE02BEEA2}"/>
              </a:ext>
            </a:extLst>
          </p:cNvPr>
          <p:cNvSpPr txBox="1"/>
          <p:nvPr/>
        </p:nvSpPr>
        <p:spPr>
          <a:xfrm>
            <a:off x="197069" y="6140697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Simply the Test: IWOMM - It Works on My Machine (simply-the-test.blogspot.com)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74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Frank Busch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9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F783DB9E-4606-3410-F636-77BC103B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96300" y="1261811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Frank Busch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D3AF2965-7C04-0BFC-B09E-170CA6A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949" y="7794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3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638</Words>
  <Application>Microsoft Office PowerPoint</Application>
  <PresentationFormat>Widescreen</PresentationFormat>
  <Paragraphs>110</Paragraphs>
  <Slides>20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Segoe UI Semibold</vt:lpstr>
      <vt:lpstr>Office Theme</vt:lpstr>
      <vt:lpstr>Why every project should have a dev container</vt:lpstr>
      <vt:lpstr>Rob Sewell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Identical</vt:lpstr>
      <vt:lpstr>Dev Container</vt:lpstr>
      <vt:lpstr>Dev Container</vt:lpstr>
      <vt:lpstr>devcontainer.json</vt:lpstr>
      <vt:lpstr>Features</vt:lpstr>
      <vt:lpstr>Updating</vt:lpstr>
      <vt:lpstr>Development Workflow</vt:lpstr>
      <vt:lpstr>GitHub workflow</vt:lpstr>
      <vt:lpstr>GitHub workflow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deeper dive into dev containers for your project</dc:title>
  <dc:creator>Rob Sewell</dc:creator>
  <cp:lastModifiedBy>Rob Sewell</cp:lastModifiedBy>
  <cp:revision>2</cp:revision>
  <dcterms:created xsi:type="dcterms:W3CDTF">2022-10-05T15:34:51Z</dcterms:created>
  <dcterms:modified xsi:type="dcterms:W3CDTF">2023-01-13T11:47:21Z</dcterms:modified>
</cp:coreProperties>
</file>